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8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A563-1FC2-4A08-93D0-AEE37D296697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557A-A639-4E0D-80AA-8E02D313D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A563-1FC2-4A08-93D0-AEE37D296697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557A-A639-4E0D-80AA-8E02D313D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A563-1FC2-4A08-93D0-AEE37D296697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557A-A639-4E0D-80AA-8E02D313D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A563-1FC2-4A08-93D0-AEE37D296697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557A-A639-4E0D-80AA-8E02D313D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A563-1FC2-4A08-93D0-AEE37D296697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557A-A639-4E0D-80AA-8E02D313D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A563-1FC2-4A08-93D0-AEE37D296697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557A-A639-4E0D-80AA-8E02D313D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A563-1FC2-4A08-93D0-AEE37D296697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557A-A639-4E0D-80AA-8E02D313D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A563-1FC2-4A08-93D0-AEE37D296697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557A-A639-4E0D-80AA-8E02D313D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A563-1FC2-4A08-93D0-AEE37D296697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557A-A639-4E0D-80AA-8E02D313D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A563-1FC2-4A08-93D0-AEE37D296697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557A-A639-4E0D-80AA-8E02D313D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A563-1FC2-4A08-93D0-AEE37D296697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557A-A639-4E0D-80AA-8E02D313D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2A563-1FC2-4A08-93D0-AEE37D296697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D557A-A639-4E0D-80AA-8E02D313D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8125" t="15556" r="50625" b="8889"/>
          <a:stretch>
            <a:fillRect/>
          </a:stretch>
        </p:blipFill>
        <p:spPr bwMode="auto">
          <a:xfrm rot="364863">
            <a:off x="318935" y="-143541"/>
            <a:ext cx="443752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8125" t="15556" r="50625" b="8889"/>
          <a:stretch>
            <a:fillRect/>
          </a:stretch>
        </p:blipFill>
        <p:spPr bwMode="auto">
          <a:xfrm rot="362756">
            <a:off x="4692426" y="1837657"/>
            <a:ext cx="4437529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OCS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ncarpenter</dc:creator>
  <cp:lastModifiedBy>ncarpenter</cp:lastModifiedBy>
  <cp:revision>2</cp:revision>
  <dcterms:created xsi:type="dcterms:W3CDTF">2019-04-12T18:08:11Z</dcterms:created>
  <dcterms:modified xsi:type="dcterms:W3CDTF">2019-04-17T15:13:06Z</dcterms:modified>
</cp:coreProperties>
</file>